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notesMasterIdLst>
    <p:notesMasterId r:id="rId91"/>
  </p:notesMasterIdLst>
  <p:sldSz cx="9753600" cy="7315200"/>
  <p:notesSz cx="73152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2024-03-05T03:48:07Z</dcterms:created>
  <dcterms:modified xsi:type="dcterms:W3CDTF">2024-03-05T03:48:07Z</dcterms:modified>
</cp:coreProperties>
</file>